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90" r:id="rId2"/>
    <p:sldId id="277" r:id="rId3"/>
    <p:sldId id="256" r:id="rId4"/>
    <p:sldId id="259" r:id="rId5"/>
    <p:sldId id="268" r:id="rId6"/>
    <p:sldId id="272" r:id="rId7"/>
    <p:sldId id="271" r:id="rId8"/>
    <p:sldId id="279" r:id="rId9"/>
    <p:sldId id="278" r:id="rId10"/>
    <p:sldId id="280" r:id="rId11"/>
    <p:sldId id="260" r:id="rId12"/>
    <p:sldId id="261" r:id="rId13"/>
    <p:sldId id="267" r:id="rId14"/>
    <p:sldId id="284" r:id="rId15"/>
    <p:sldId id="282" r:id="rId16"/>
    <p:sldId id="283" r:id="rId17"/>
    <p:sldId id="281" r:id="rId18"/>
    <p:sldId id="257" r:id="rId19"/>
    <p:sldId id="258" r:id="rId20"/>
    <p:sldId id="264" r:id="rId21"/>
    <p:sldId id="265" r:id="rId22"/>
    <p:sldId id="275" r:id="rId23"/>
    <p:sldId id="269" r:id="rId24"/>
    <p:sldId id="285" r:id="rId25"/>
    <p:sldId id="286" r:id="rId26"/>
    <p:sldId id="287" r:id="rId27"/>
    <p:sldId id="274" r:id="rId28"/>
    <p:sldId id="288" r:id="rId29"/>
    <p:sldId id="266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18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C5D1C-F331-42E8-A077-15E83984DF55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39C95-0C9B-48B4-8A47-A38971F31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159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D09-B6EA-4DCC-ADF3-40FC69BA233B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87BD-E040-42B3-88F6-E53EFCE1A3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D09-B6EA-4DCC-ADF3-40FC69BA233B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87BD-E040-42B3-88F6-E53EFCE1A3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D09-B6EA-4DCC-ADF3-40FC69BA233B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87BD-E040-42B3-88F6-E53EFCE1A3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D09-B6EA-4DCC-ADF3-40FC69BA233B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87BD-E040-42B3-88F6-E53EFCE1A3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D09-B6EA-4DCC-ADF3-40FC69BA233B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87BD-E040-42B3-88F6-E53EFCE1A3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D09-B6EA-4DCC-ADF3-40FC69BA233B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87BD-E040-42B3-88F6-E53EFCE1A3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D09-B6EA-4DCC-ADF3-40FC69BA233B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87BD-E040-42B3-88F6-E53EFCE1A3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D09-B6EA-4DCC-ADF3-40FC69BA233B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87BD-E040-42B3-88F6-E53EFCE1A3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D09-B6EA-4DCC-ADF3-40FC69BA233B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87BD-E040-42B3-88F6-E53EFCE1A3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D09-B6EA-4DCC-ADF3-40FC69BA233B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87BD-E040-42B3-88F6-E53EFCE1A3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A2D09-B6EA-4DCC-ADF3-40FC69BA233B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B87BD-E040-42B3-88F6-E53EFCE1A3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A2D09-B6EA-4DCC-ADF3-40FC69BA233B}" type="datetimeFigureOut">
              <a:rPr lang="en-GB" smtClean="0"/>
              <a:pPr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87BD-E040-42B3-88F6-E53EFCE1A3C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T:\New%20Curriculum\New%20Curriculum%20Parents%20and%20governors\A%20new%20curriculum%20for%20Wales.mp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riscaprimary?lang=en" TargetMode="External"/><Relationship Id="rId2" Type="http://schemas.openxmlformats.org/officeDocument/2006/relationships/hyperlink" Target="https://www.riscaprimary.co.uk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T:\New%20Curriculum\New%20Curriculum%20Parents%20and%20governors\Social+Media+Revolution+-+Did+You+Know+by+Erik+Qualman.mp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8064896" cy="1520999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300" dirty="0" smtClean="0">
                <a:solidFill>
                  <a:schemeClr val="tx1"/>
                </a:solidFill>
              </a:rPr>
              <a:t>RISCA Primary School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157788"/>
            <a:ext cx="7272337" cy="1700212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 smtClean="0"/>
          </a:p>
        </p:txBody>
      </p:sp>
      <p:pic>
        <p:nvPicPr>
          <p:cNvPr id="2052" name="Picture 16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989138"/>
            <a:ext cx="16573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751388" cy="35639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6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89138"/>
            <a:ext cx="16557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381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7944" y="1700808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Born</a:t>
            </a:r>
          </a:p>
          <a:p>
            <a:r>
              <a:rPr lang="en-GB" sz="3600" dirty="0" smtClean="0"/>
              <a:t>October </a:t>
            </a:r>
            <a:r>
              <a:rPr lang="en-GB" sz="3600" dirty="0"/>
              <a:t>20, 1859</a:t>
            </a:r>
          </a:p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b="1" dirty="0"/>
              <a:t>Died</a:t>
            </a:r>
          </a:p>
          <a:p>
            <a:r>
              <a:rPr lang="en-GB" sz="3600" dirty="0"/>
              <a:t>June 01, 1952</a:t>
            </a:r>
          </a:p>
        </p:txBody>
      </p:sp>
    </p:spTree>
    <p:extLst>
      <p:ext uri="{BB962C8B-B14F-4D97-AF65-F5344CB8AC3E}">
        <p14:creationId xmlns:p14="http://schemas.microsoft.com/office/powerpoint/2010/main" val="36712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12" y="148846"/>
            <a:ext cx="7056784" cy="645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9340" y="1652031"/>
            <a:ext cx="83529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With the new curriculum, teachers and schools will have more freedom to teach in ways they feel will have the </a:t>
            </a:r>
            <a:r>
              <a:rPr lang="en-US" sz="4000" b="1" u="sng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best outcomes</a:t>
            </a:r>
            <a:r>
              <a:rPr lang="en-US" sz="4000" b="1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 for their learners.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1F1F1F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The </a:t>
            </a:r>
            <a:r>
              <a:rPr lang="en-US" sz="28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Core </a:t>
            </a:r>
            <a:r>
              <a:rPr lang="en-US" sz="2800" b="1" u="sng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Four Purposes</a:t>
            </a:r>
            <a:r>
              <a:rPr lang="en-US" sz="2800" b="1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of the new curriculum is to support our children and young people to be: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1F1F1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ambitious, capable learners, ready to learn throughout their lives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1F1F1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enterprising, creative contributors, ready to play a full part in life and work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1F1F1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ethical, informed citizens of Wales and the world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1F1F1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healthy, confident individuals, ready to lead fulfilling lives as valued members of society.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wales four purpo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194" y="1935290"/>
            <a:ext cx="4446038" cy="444603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2606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The Four Purposes that underpin the new Welsh Curriculum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665287" y="1340768"/>
            <a:ext cx="5813425" cy="421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Always trying to do our best</a:t>
            </a:r>
          </a:p>
          <a:p>
            <a:pPr algn="ctr" rtl="0">
              <a:buNone/>
            </a:pPr>
            <a:endParaRPr lang="en-GB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4099" name="Object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47" b="-2769"/>
          <a:stretch>
            <a:fillRect/>
          </a:stretch>
        </p:blipFill>
        <p:spPr bwMode="auto">
          <a:xfrm>
            <a:off x="1187624" y="5733256"/>
            <a:ext cx="6953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21169"/>
            <a:ext cx="39624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66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Risca Primary Interpretation of the Four Purposes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543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800225" y="548680"/>
            <a:ext cx="5730875" cy="5114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Sharing ideas and solving problems</a:t>
            </a:r>
            <a:endParaRPr lang="en-GB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Object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96" b="-1923"/>
          <a:stretch>
            <a:fillRect/>
          </a:stretch>
        </p:blipFill>
        <p:spPr bwMode="auto">
          <a:xfrm>
            <a:off x="1388787" y="5445224"/>
            <a:ext cx="65627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8149" y="5486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84784"/>
            <a:ext cx="40767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1166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Risca Primary Interpretation of the Four Purposes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6717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619670" y="1196752"/>
            <a:ext cx="6281737" cy="5060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GB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Looking after Wales and the World</a:t>
            </a:r>
            <a:endParaRPr lang="en-GB" sz="3600" dirty="0">
              <a:ea typeface="Calibri"/>
              <a:cs typeface="Times New Roman"/>
            </a:endParaRPr>
          </a:p>
          <a:p>
            <a:pPr algn="ctr" rtl="0">
              <a:buNone/>
            </a:pPr>
            <a:endParaRPr lang="en-GB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88" y="1275556"/>
            <a:ext cx="42291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Object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96" b="-1923"/>
          <a:stretch>
            <a:fillRect/>
          </a:stretch>
        </p:blipFill>
        <p:spPr bwMode="auto">
          <a:xfrm>
            <a:off x="1331913" y="5733256"/>
            <a:ext cx="670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Risca Primary Interpretation of the Four Purposes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1086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2" y="1268760"/>
            <a:ext cx="4802187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258888" y="687388"/>
            <a:ext cx="6357937" cy="5060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Looking after our bodies and minds</a:t>
            </a:r>
            <a:endParaRPr lang="en-GB" sz="36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1028" name="Object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35" r="-21" b="-1984"/>
          <a:stretch>
            <a:fillRect/>
          </a:stretch>
        </p:blipFill>
        <p:spPr bwMode="auto">
          <a:xfrm>
            <a:off x="827088" y="5500059"/>
            <a:ext cx="71516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Risca Primary Interpretation of the Four Purposes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1880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332075"/>
            <a:ext cx="8748464" cy="65299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Comic Sans MS" pitchFamily="66" charset="0"/>
                <a:cs typeface="Arial" pitchFamily="34" charset="0"/>
              </a:rPr>
              <a:t>The new curriculum will have six ‘Areas of Learning and Experience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1F1F1F"/>
                </a:solidFill>
                <a:effectLst/>
                <a:latin typeface="Comic Sans MS" pitchFamily="66" charset="0"/>
                <a:cs typeface="Arial" pitchFamily="34" charset="0"/>
              </a:rPr>
              <a:t>AoLEs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Comic Sans MS" pitchFamily="66" charset="0"/>
                <a:cs typeface="Arial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Comic Sans MS" pitchFamily="66" charset="0"/>
                <a:cs typeface="Arial" pitchFamily="34" charset="0"/>
              </a:rPr>
              <a:t>Expressive arts.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Comic Sans MS" pitchFamily="66" charset="0"/>
                <a:cs typeface="Arial" pitchFamily="34" charset="0"/>
              </a:rPr>
              <a:t>Health and well-being.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Comic Sans MS" pitchFamily="66" charset="0"/>
                <a:cs typeface="Arial" pitchFamily="34" charset="0"/>
              </a:rPr>
              <a:t>Humanities (including RE which should remain compulsory to age 16).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Comic Sans MS" pitchFamily="66" charset="0"/>
                <a:cs typeface="Arial" pitchFamily="34" charset="0"/>
              </a:rPr>
              <a:t>Languages, literacy and communication (including Welsh, which should remain compulsory to age 16, and modern foreign languages).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Comic Sans MS" pitchFamily="66" charset="0"/>
                <a:cs typeface="Arial" pitchFamily="34" charset="0"/>
              </a:rPr>
              <a:t>Mathematics and numeracy.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F1F1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Comic Sans MS" pitchFamily="66" charset="0"/>
                <a:cs typeface="Arial" pitchFamily="34" charset="0"/>
              </a:rPr>
              <a:t>Science and technology.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Movie 2">
            <a:hlinkClick r:id="rId2" action="ppaction://program" highlightClick="1"/>
          </p:cNvPr>
          <p:cNvSpPr/>
          <p:nvPr/>
        </p:nvSpPr>
        <p:spPr>
          <a:xfrm>
            <a:off x="2699792" y="2492896"/>
            <a:ext cx="4104456" cy="216024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8064896" cy="1520999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3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RISCA Primary School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157788"/>
            <a:ext cx="7272337" cy="1700212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sz="5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New Curriculum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 smtClean="0"/>
          </a:p>
        </p:txBody>
      </p:sp>
      <p:pic>
        <p:nvPicPr>
          <p:cNvPr id="2052" name="Picture 16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989138"/>
            <a:ext cx="16573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751388" cy="35639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6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89138"/>
            <a:ext cx="16557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April 2019:</a:t>
            </a:r>
            <a:r>
              <a:rPr lang="en-GB" sz="2800" dirty="0" smtClean="0">
                <a:latin typeface="Comic Sans MS" pitchFamily="66" charset="0"/>
              </a:rPr>
              <a:t> New curriculum and assessment arrangements available in schools for feedback.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January 2020:</a:t>
            </a:r>
            <a:r>
              <a:rPr lang="en-GB" sz="2800" dirty="0" smtClean="0">
                <a:latin typeface="Comic Sans MS" pitchFamily="66" charset="0"/>
              </a:rPr>
              <a:t> Final curriculum and assessment arrangements available.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September 2022:</a:t>
            </a:r>
            <a:r>
              <a:rPr lang="en-GB" sz="2800" dirty="0" smtClean="0">
                <a:latin typeface="Comic Sans MS" pitchFamily="66" charset="0"/>
              </a:rPr>
              <a:t> All maintained schools and settings using the new curriculum and assessment arrangements.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3200" b="1" dirty="0" smtClean="0">
                <a:latin typeface="Comic Sans MS" pitchFamily="66" charset="0"/>
              </a:rPr>
              <a:t>The first teaching of all year groups from primary school to Year 7 will begin in September 2022 and the new curriculum will roll out year-on-year from this point.</a:t>
            </a:r>
            <a:endParaRPr lang="en-GB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08720"/>
            <a:ext cx="84969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The new curriculum is being developed by teachers and practitioners through a network of </a:t>
            </a:r>
            <a:r>
              <a:rPr lang="en-GB" sz="3600" b="1" u="sng" dirty="0" smtClean="0">
                <a:latin typeface="Comic Sans MS" pitchFamily="66" charset="0"/>
              </a:rPr>
              <a:t>Pioneer Schools</a:t>
            </a:r>
            <a:r>
              <a:rPr lang="en-GB" sz="3600" dirty="0" smtClean="0">
                <a:latin typeface="Comic Sans MS" pitchFamily="66" charset="0"/>
              </a:rPr>
              <a:t>. </a:t>
            </a:r>
          </a:p>
          <a:p>
            <a:endParaRPr lang="en-GB" sz="3200" dirty="0" smtClean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45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1795"/>
            <a:ext cx="5472608" cy="625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3054" y="548680"/>
            <a:ext cx="842493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 smtClean="0">
                <a:latin typeface="Comic Sans MS" pitchFamily="66" charset="0"/>
              </a:rPr>
              <a:t>These schools have been drawn from across Wales, including settings that are rural and urban; bilingual, English-medium and Welsh-medium; primary, secondary, special schools, schools with a religious character and a range of school sizes.</a:t>
            </a:r>
          </a:p>
          <a:p>
            <a:endParaRPr lang="en-GB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The Pioneer Schools Network is working as part of an all-Wales partnership with:</a:t>
            </a:r>
          </a:p>
          <a:p>
            <a:endParaRPr lang="en-GB" sz="32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omic Sans MS" pitchFamily="66" charset="0"/>
              </a:rPr>
              <a:t>local authorities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omic Sans MS" pitchFamily="66" charset="0"/>
              </a:rPr>
              <a:t>regional consortia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omic Sans MS" pitchFamily="66" charset="0"/>
              </a:rPr>
              <a:t>the schools inspection body </a:t>
            </a:r>
            <a:r>
              <a:rPr lang="en-GB" sz="3200" dirty="0" err="1" smtClean="0">
                <a:latin typeface="Comic Sans MS" pitchFamily="66" charset="0"/>
              </a:rPr>
              <a:t>Estyn</a:t>
            </a:r>
            <a:endParaRPr lang="en-GB" sz="32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omic Sans MS" pitchFamily="66" charset="0"/>
              </a:rPr>
              <a:t>external experts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omic Sans MS" pitchFamily="66" charset="0"/>
              </a:rPr>
              <a:t>the further and higher education sectors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omic Sans MS" pitchFamily="66" charset="0"/>
              </a:rPr>
              <a:t>employers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omic Sans MS" pitchFamily="66" charset="0"/>
              </a:rPr>
              <a:t>Welsh Government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Comic Sans MS" pitchFamily="66" charset="0"/>
              </a:rPr>
              <a:t>other key stakeholders.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364" y="764704"/>
            <a:ext cx="8136904" cy="249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 smtClean="0">
                <a:latin typeface="Comic Sans MS" panose="030F0702030302020204" pitchFamily="66" charset="0"/>
              </a:rPr>
              <a:t>Risca Primary School is a Professional Learning School for Health and Wellbeing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 have introduced our own growth </a:t>
            </a:r>
            <a:r>
              <a:rPr lang="en-GB" dirty="0" err="1" smtClean="0"/>
              <a:t>mindset</a:t>
            </a:r>
            <a:r>
              <a:rPr lang="en-GB" dirty="0" smtClean="0"/>
              <a:t> </a:t>
            </a:r>
            <a:r>
              <a:rPr lang="en-GB" dirty="0" smtClean="0"/>
              <a:t>characters.  </a:t>
            </a:r>
            <a:br>
              <a:rPr lang="en-GB" dirty="0" smtClean="0"/>
            </a:br>
            <a:r>
              <a:rPr lang="en-GB" sz="3100" dirty="0" smtClean="0"/>
              <a:t>(</a:t>
            </a:r>
            <a:r>
              <a:rPr lang="en-GB" sz="3100" i="1" dirty="0" smtClean="0"/>
              <a:t>Take a look on our website)</a:t>
            </a:r>
            <a:endParaRPr lang="en-GB" sz="3100" i="1" dirty="0"/>
          </a:p>
        </p:txBody>
      </p:sp>
      <p:sp>
        <p:nvSpPr>
          <p:cNvPr id="4" name="AutoShape 2" descr="https://mail.google.com/mail/u/0/?ui=2&amp;ik=3b58681d4e&amp;view=fimg&amp;th=161461494a11af4d&amp;attid=0.1&amp;disp=emb&amp;realattid=16146147207be2dfe2d2&amp;attbid=ANGjdJ_hHvHBihc79NjlZdS2-sL1ZYZLOnTHL_4N5yfngtawFRfij22q77nXEYFxUs52_WJssw-t-8plZdxG_IseIVaABzZLNZiYg23ivHUyJ7-ajf9D0CV8BOhCb2c&amp;sz=s0-l75-ft&amp;ats=1517300284956&amp;rm=161461494a11af4d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3486" y="1973627"/>
            <a:ext cx="2758616" cy="2068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612" y="3847788"/>
            <a:ext cx="3020893" cy="2265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68" y="4311909"/>
            <a:ext cx="2930575" cy="21979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58272"/>
            <a:ext cx="2160239" cy="385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4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57263"/>
            <a:ext cx="82391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Year 5/6 have completed a mindfulness course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216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Year 3/4 use </a:t>
            </a:r>
            <a:r>
              <a:rPr lang="en-GB" b="1" u="sng" dirty="0" err="1" smtClean="0"/>
              <a:t>RelaxKids</a:t>
            </a:r>
            <a:endParaRPr lang="en-GB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9"/>
          <a:stretch/>
        </p:blipFill>
        <p:spPr bwMode="auto">
          <a:xfrm>
            <a:off x="971600" y="116632"/>
            <a:ext cx="7258081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Foundation Phase will do yoga later in the year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099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838" y="764704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Look at our website: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  <a:hlinkClick r:id="rId2"/>
              </a:rPr>
              <a:t>https://www.riscaprimary.co.uk/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Join our TWITTER feed: </a:t>
            </a:r>
            <a:r>
              <a:rPr lang="en-GB" sz="4000" dirty="0" smtClean="0">
                <a:latin typeface="Comic Sans MS" panose="030F0702030302020204" pitchFamily="66" charset="0"/>
                <a:hlinkClick r:id="rId3"/>
              </a:rPr>
              <a:t>@</a:t>
            </a:r>
            <a:r>
              <a:rPr lang="en-GB" sz="4000" dirty="0" err="1" smtClean="0">
                <a:latin typeface="Comic Sans MS" panose="030F0702030302020204" pitchFamily="66" charset="0"/>
                <a:hlinkClick r:id="rId3"/>
              </a:rPr>
              <a:t>Riscaprimary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endParaRPr lang="en-GB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260648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The whole approach to developing young people aged 3 to 16 is changing.</a:t>
            </a:r>
          </a:p>
        </p:txBody>
      </p:sp>
      <p:pic>
        <p:nvPicPr>
          <p:cNvPr id="3074" name="Picture 2" descr="View image on Twi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564396" cy="4752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6" name="Picture 4" descr="View image on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2736304" cy="20522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8" name="Picture 6" descr="View image on Twit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89040"/>
            <a:ext cx="3744416" cy="28083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curricul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288474"/>
            <a:ext cx="3600400" cy="258142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51520" y="26064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The new curriculum will have more emphasis on </a:t>
            </a:r>
            <a:r>
              <a:rPr lang="en-US" sz="3200" u="sng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equipping</a:t>
            </a:r>
            <a:r>
              <a:rPr lang="en-US" sz="32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 young people for life.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1F1F1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It will build their ability to </a:t>
            </a:r>
            <a:r>
              <a:rPr lang="en-US" sz="3200" u="sng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learn new skills </a:t>
            </a:r>
            <a:r>
              <a:rPr lang="en-US" sz="32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and </a:t>
            </a:r>
            <a:r>
              <a:rPr lang="en-US" sz="3200" u="sng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apply</a:t>
            </a:r>
            <a:r>
              <a:rPr lang="en-US" sz="32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 their subject knowledge more positively and creatively.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1F1F1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As the world changes, they will be more able to </a:t>
            </a:r>
            <a:r>
              <a:rPr lang="en-US" sz="3200" u="sng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adap</a:t>
            </a:r>
            <a:r>
              <a:rPr lang="en-US" sz="32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t positively.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15117"/>
            <a:ext cx="6120680" cy="344288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Children will also get a deep understanding of how to thrive in an increasingly digital world.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1F1F1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A Digital Competence Framework is now introducing digital skills across the curriculum, preparing them for the opportunities and risks that an online world presents.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why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052736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But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1F1F1F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i="1" u="sng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why</a:t>
            </a:r>
            <a:r>
              <a:rPr lang="en-US" sz="8000" b="1" dirty="0" smtClean="0">
                <a:solidFill>
                  <a:srgbClr val="1F1F1F"/>
                </a:solidFill>
                <a:latin typeface="Comic Sans MS" pitchFamily="66" charset="0"/>
                <a:cs typeface="Arial" pitchFamily="34" charset="0"/>
              </a:rPr>
              <a:t> do things need to 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Movie 2">
            <a:hlinkClick r:id="rId2" action="ppaction://program" highlightClick="1"/>
          </p:cNvPr>
          <p:cNvSpPr/>
          <p:nvPr/>
        </p:nvSpPr>
        <p:spPr>
          <a:xfrm>
            <a:off x="2771800" y="1916832"/>
            <a:ext cx="2952328" cy="201622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92696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 global report in 2017, </a:t>
            </a:r>
            <a:r>
              <a:rPr lang="en-GB" sz="4000" dirty="0">
                <a:latin typeface="Comic Sans MS" panose="030F0702030302020204" pitchFamily="66" charset="0"/>
              </a:rPr>
              <a:t>authored by the Institute for the Future (IFTF</a:t>
            </a:r>
            <a:r>
              <a:rPr lang="en-GB" sz="4000" dirty="0" smtClean="0">
                <a:latin typeface="Comic Sans MS" panose="030F0702030302020204" pitchFamily="66" charset="0"/>
              </a:rPr>
              <a:t>), estimated that: 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‘85% of </a:t>
            </a:r>
            <a:r>
              <a:rPr lang="en-GB" sz="4000" b="1" dirty="0">
                <a:latin typeface="Comic Sans MS" panose="030F0702030302020204" pitchFamily="66" charset="0"/>
              </a:rPr>
              <a:t>the jobs that will exist in 2030 haven't even been invented </a:t>
            </a:r>
            <a:r>
              <a:rPr lang="en-GB" sz="4000" b="1" dirty="0" smtClean="0">
                <a:latin typeface="Comic Sans MS" panose="030F0702030302020204" pitchFamily="66" charset="0"/>
              </a:rPr>
              <a:t>yet’.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4990" y="620688"/>
            <a:ext cx="8640960" cy="4832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A renowned American psychologist, John Dewey</a:t>
            </a:r>
            <a:r>
              <a:rPr kumimoji="0" lang="en-US" altLang="en-US" sz="4400" i="0" u="none" strike="noStrike" cap="none" normalizeH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 said:</a:t>
            </a:r>
            <a:endParaRPr kumimoji="0" lang="en-US" altLang="en-US" sz="4400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400" dirty="0">
              <a:latin typeface="Comic Sans MS" panose="030F0702030302020204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i="1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‘</a:t>
            </a:r>
            <a:r>
              <a:rPr kumimoji="0" lang="en-US" altLang="en-US" sz="4400" b="1" i="1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You cannot teach today the same way you did yesterday to prepare students for tomorrow’</a:t>
            </a: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effectLst/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2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566</Words>
  <Application>Microsoft Office PowerPoint</Application>
  <PresentationFormat>On-screen Show (4:3)</PresentationFormat>
  <Paragraphs>89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RISCA Primary School </vt:lpstr>
      <vt:lpstr>RISCA Primary School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introduced our own growth mindset characters.   (Take a look on our website)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King</dc:creator>
  <cp:lastModifiedBy>Helen King</cp:lastModifiedBy>
  <cp:revision>27</cp:revision>
  <cp:lastPrinted>2018-11-13T10:20:33Z</cp:lastPrinted>
  <dcterms:created xsi:type="dcterms:W3CDTF">2018-11-12T19:38:09Z</dcterms:created>
  <dcterms:modified xsi:type="dcterms:W3CDTF">2018-12-11T12:02:33Z</dcterms:modified>
</cp:coreProperties>
</file>